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7" r:id="rId2"/>
    <p:sldId id="350" r:id="rId3"/>
    <p:sldId id="352" r:id="rId4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60958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121917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243833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3047924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3657509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4267093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4876678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efke, Ines" initials="SI" lastIdx="56" clrIdx="0"/>
  <p:cmAuthor id="1" name="juli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8A"/>
    <a:srgbClr val="AF1280"/>
    <a:srgbClr val="5D85C3"/>
    <a:srgbClr val="B90F22"/>
    <a:srgbClr val="D7DAE3"/>
    <a:srgbClr val="020000"/>
    <a:srgbClr val="A6A6A6"/>
    <a:srgbClr val="000000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81" autoAdjust="0"/>
    <p:restoredTop sz="94490"/>
  </p:normalViewPr>
  <p:slideViewPr>
    <p:cSldViewPr snapToObjects="1">
      <p:cViewPr varScale="1">
        <p:scale>
          <a:sx n="88" d="100"/>
          <a:sy n="88" d="100"/>
        </p:scale>
        <p:origin x="2085" y="54"/>
      </p:cViewPr>
      <p:guideLst>
        <p:guide orient="horz" pos="20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Stafford" charset="0"/>
              </a:defRPr>
            </a:lvl1pPr>
          </a:lstStyle>
          <a:p>
            <a:pPr>
              <a:defRPr/>
            </a:pPr>
            <a:fld id="{73059789-C9A0-B243-BE51-E314AB703447}" type="datetime4">
              <a:rPr lang="de-DE" smtClean="0"/>
              <a:t>16. April 2025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72DEC935-2C8C-4A42-BD4D-ADAF7EAF55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9462" name="Picture 6" descr="tud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6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>
                <a:latin typeface="Stafford" charset="0"/>
              </a:defRPr>
            </a:lvl1pPr>
          </a:lstStyle>
          <a:p>
            <a:pPr>
              <a:defRPr/>
            </a:pPr>
            <a:fld id="{7E874AB7-78DF-1346-AEDE-41E0AD87CECC}" type="datetime4">
              <a:rPr lang="de-DE" smtClean="0"/>
              <a:t>16. April 2025</a:t>
            </a:fld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923925"/>
            <a:ext cx="5461000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300"/>
              </a:lnSpc>
              <a:defRPr sz="1000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>
            <a:noFill/>
          </a:ln>
        </p:spPr>
        <p:txBody>
          <a:bodyPr lIns="10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endParaRPr lang="de-DE" altLang="de-DE" sz="1000" b="1">
              <a:latin typeface="Staffor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ea typeface="+mn-ea"/>
              <a:cs typeface="Arial" panose="020B0604020202020204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654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1pPr>
    <a:lvl2pPr marL="609585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2pPr>
    <a:lvl3pPr marL="1219170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3pPr>
    <a:lvl4pPr marL="1828754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4pPr>
    <a:lvl5pPr marL="2438339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B02B0-3073-9447-E772-D94F7134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D1CE7B-5A15-0C67-AD3B-8FFC21021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EAC8671-3FE8-A333-DB67-2F1BB5416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BE0CEF-6B2B-FBEB-A37B-8B68A7024C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16. April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DF520-DE92-91E5-AAD3-EDD479B395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3F6FD6-9648-A2E3-4259-DDB130EC8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65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E687-2D94-1D76-A890-DA42B885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73EC7A0-F92D-6440-6997-FF98A4F32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8E81DB-67B3-04DE-1B30-E1F39A0CE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913038-9C69-2C53-C283-5F4A28936B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16. April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43220-D8DB-5B2D-CA77-9CCED13757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BC44DF-B0AB-2FA2-7B38-3B9E2FA17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64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7A7D8-060F-AAD6-26BD-22FE4A09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B6D15F-D4A5-A692-E806-611AE1308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8761383-9DFD-F4A0-87E5-314233978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CA8E1-BFF2-720B-78C4-B8EC6CAD5D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16. April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9731BA-18A4-0129-5C89-3592D6442D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FA8E58-D1E4-1ECD-7EBC-8621DA2AB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92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9611E879-BE5C-9FA7-D0ED-485AB4B40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573" y="33516"/>
            <a:ext cx="668288" cy="668288"/>
          </a:xfrm>
          <a:prstGeom prst="rect">
            <a:avLst/>
          </a:prstGeom>
        </p:spPr>
      </p:pic>
      <p:pic>
        <p:nvPicPr>
          <p:cNvPr id="18" name="Grafik 17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32FE9D2B-C86A-ACAF-6F04-81C6D1ECC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96" y="-138502"/>
            <a:ext cx="1264568" cy="1264568"/>
          </a:xfrm>
          <a:prstGeom prst="rect">
            <a:avLst/>
          </a:prstGeom>
        </p:spPr>
      </p:pic>
      <p:pic>
        <p:nvPicPr>
          <p:cNvPr id="16" name="Grafik 15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3783FE12-82FE-CF94-1CC2-23F3CE023E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970" y="3933056"/>
            <a:ext cx="3352800" cy="3352800"/>
          </a:xfrm>
          <a:prstGeom prst="rect">
            <a:avLst/>
          </a:prstGeom>
        </p:spPr>
      </p:pic>
      <p:pic>
        <p:nvPicPr>
          <p:cNvPr id="20" name="Grafik 19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7BB309FC-8905-111B-D149-9886BD9705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11" y="1710581"/>
            <a:ext cx="4114800" cy="411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16.04.2025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24" name="TU Da Logo">
            <a:extLst>
              <a:ext uri="{FF2B5EF4-FFF2-40B4-BE49-F238E27FC236}">
                <a16:creationId xmlns:a16="http://schemas.microsoft.com/office/drawing/2014/main" id="{028F6B8A-4351-C14D-81EE-80408041AAA1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AA3C96EC-094A-E747-BBAA-F0886BC8E1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C2D0020-DB1A-9048-B235-09A7E7CD1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77EA0DE-6387-DC42-920F-1E924DE8BC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8694ADC-4575-6A41-8B4B-DF5DC6F6C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81E4571-E534-FB4B-82D6-A5370FB4F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8E4006C-1546-4C48-A332-B5F5A5234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041117F-7AEA-5F49-AC6F-31F9E336B7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76AAC073-D207-7045-B2CE-E3A302D7AB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CECEE48-6642-7749-BF65-F58DF7E66F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CEA088E1-A54D-7B4D-88AA-66731A3623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573F31D7-C0EE-E34D-88C1-2532080200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24941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BF1A1520-94AB-97E5-2310-3C59BEC6B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721" y="24616"/>
            <a:ext cx="8712968" cy="8712968"/>
          </a:xfrm>
          <a:prstGeom prst="rect">
            <a:avLst/>
          </a:prstGeom>
        </p:spPr>
      </p:pic>
      <p:pic>
        <p:nvPicPr>
          <p:cNvPr id="7" name="Grafik 6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905F68F7-F3C8-5437-C557-1315127E6A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8423" y="-1611560"/>
            <a:ext cx="9422845" cy="87679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16.04.2025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24" name="TU Da Logo">
            <a:extLst>
              <a:ext uri="{FF2B5EF4-FFF2-40B4-BE49-F238E27FC236}">
                <a16:creationId xmlns:a16="http://schemas.microsoft.com/office/drawing/2014/main" id="{CDD0BF59-DD3C-A540-8751-47F0864916DC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2D07020F-1CA0-C84A-A40F-4A77C5D4C47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5E59EB5-6520-764D-8B47-9ADD117B8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8809F3F-51C3-1F49-8066-D1705F901D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660E5BA-C1CC-8941-A24B-9D69F25F15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351B9CA-F707-874A-B9BE-572135B616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E877424B-7D82-F246-90B6-1FEA894D2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9CE5708-FBF2-4944-BE58-56E57D631D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8867F45-B2F5-4849-A54C-69D80BAB50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244DD00-9B38-7E4A-9828-D9FB7D52B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5202579-3B45-AA42-ABA7-06BCCBEBA6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4B1CC9F3-93E3-684F-A5CE-51F70608C8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7155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62EBC52E-7752-A7B5-E542-DB88906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0598" y="-531440"/>
            <a:ext cx="8373144" cy="8373144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F45A7C92-3572-D640-A8C4-73D7AC5D6B89}" type="datetime1">
              <a:rPr lang="de-DE" smtClean="0"/>
              <a:t>16.04.2025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grpSp>
        <p:nvGrpSpPr>
          <p:cNvPr id="25" name="TU Da Logo">
            <a:extLst>
              <a:ext uri="{FF2B5EF4-FFF2-40B4-BE49-F238E27FC236}">
                <a16:creationId xmlns:a16="http://schemas.microsoft.com/office/drawing/2014/main" id="{503C6CF5-22B1-1445-8B63-8870CE528245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17FFD4ED-B749-5E44-9C2C-F3FE65402AD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DB8BC31-FC5E-E145-AB52-3F047A248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28BBA1C-1DE0-D248-BB00-FDB0CD947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350330A-6B17-C54B-B285-F71BB5F4B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EED2DF5-BA08-AE4B-A725-2DC2D00AC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916D5CB-98CE-8241-B5CE-B75B023897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0C8DFCE-492C-DF4D-BC45-A3592BB63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6DD2FB1-260B-BB44-882C-B6D58B3C7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2150D36-64C6-284F-A421-F2F59D6C51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0A92D65-9DD0-7243-95D7-6F350EB2F6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B33F51-1B97-3D49-8871-FC004D2AC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2278063"/>
            <a:ext cx="9721080" cy="20145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20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7AE648A0-3EE0-EB44-9250-0C1D3491ECFD}" type="datetime1">
              <a:rPr lang="de-DE" smtClean="0"/>
              <a:t>16.04.2025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2278063"/>
            <a:ext cx="9721080" cy="20145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56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360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 spc="80" baseline="0">
                <a:solidFill>
                  <a:schemeClr val="bg2"/>
                </a:solidFill>
              </a:defRPr>
            </a:lvl1pPr>
          </a:lstStyle>
          <a:p>
            <a:fld id="{7EB2EB25-F097-A74B-A96B-01944B99B827}" type="datetime1">
              <a:rPr lang="de-DE" smtClean="0"/>
              <a:t>16.04.2025</a:t>
            </a:fld>
            <a:endParaRPr lang="de-DE" dirty="0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7851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27" name="Kopfzeile"/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9508067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</a:t>
            </a:r>
            <a:r>
              <a:rPr lang="de-DE" dirty="0"/>
              <a:t>durch Klicken bearbeiten</a:t>
            </a:r>
            <a:endParaRPr lang="de-DE" altLang="de-DE" dirty="0"/>
          </a:p>
        </p:txBody>
      </p:sp>
      <p:grpSp>
        <p:nvGrpSpPr>
          <p:cNvPr id="15" name="TU Da Logo"/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D2A3E3-EA9D-0A4E-9809-E525F9B62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45" r:id="rId3"/>
    <p:sldLayoutId id="2147484246" r:id="rId4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6259" userDrawn="1">
          <p15:clr>
            <a:srgbClr val="F26B43"/>
          </p15:clr>
        </p15:guide>
        <p15:guide id="6" orient="horz" pos="2296" userDrawn="1">
          <p15:clr>
            <a:srgbClr val="F26B43"/>
          </p15:clr>
        </p15:guide>
        <p15:guide id="7" pos="5049" userDrawn="1">
          <p15:clr>
            <a:srgbClr val="F26B43"/>
          </p15:clr>
        </p15:guide>
        <p15:guide id="8" pos="1421" userDrawn="1">
          <p15:clr>
            <a:srgbClr val="F26B43"/>
          </p15:clr>
        </p15:guide>
        <p15:guide id="9" pos="2631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3128" userDrawn="1">
          <p15:clr>
            <a:srgbClr val="F26B43"/>
          </p15:clr>
        </p15:guide>
        <p15:guide id="13" orient="horz" pos="588" userDrawn="1">
          <p15:clr>
            <a:srgbClr val="F26B43"/>
          </p15:clr>
        </p15:guide>
        <p15:guide id="14" orient="horz" pos="1435" userDrawn="1">
          <p15:clr>
            <a:srgbClr val="F26B43"/>
          </p15:clr>
        </p15:guide>
        <p15:guide id="15" orient="horz" pos="1857" userDrawn="1">
          <p15:clr>
            <a:srgbClr val="F26B43"/>
          </p15:clr>
        </p15:guide>
        <p15:guide id="16" orient="horz" pos="2704" userDrawn="1">
          <p15:clr>
            <a:srgbClr val="F26B43"/>
          </p15:clr>
        </p15:guide>
        <p15:guide id="17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2E63C-04DB-CE7F-8972-188B8853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52AED972-D54F-6945-8747-91FE6EAC3790}"/>
              </a:ext>
            </a:extLst>
          </p:cNvPr>
          <p:cNvSpPr txBox="1">
            <a:spLocks/>
          </p:cNvSpPr>
          <p:nvPr/>
        </p:nvSpPr>
        <p:spPr>
          <a:xfrm>
            <a:off x="230333" y="261523"/>
            <a:ext cx="940259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ctr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2000" b="1" kern="0" dirty="0">
                <a:solidFill>
                  <a:srgbClr val="FFCC00"/>
                </a:solidFill>
                <a:latin typeface="FrontPage Pro" panose="02000503050000020004" pitchFamily="2" charset="0"/>
              </a:rPr>
              <a:t>TU-Studierendenbefragung 2025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1500" b="1" kern="0" dirty="0">
                <a:solidFill>
                  <a:schemeClr val="bg1"/>
                </a:solidFill>
                <a:latin typeface="FrontPage Pro" panose="02000503050000020004" pitchFamily="2" charset="0"/>
              </a:rPr>
              <a:t>Wir haben die Fragen – Du die Antworten.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78D38D-8560-EC5A-C23E-C5677D9DC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6" y="4869160"/>
            <a:ext cx="1836000" cy="183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A323FB-8422-2C31-0726-278F997F4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432" y="908720"/>
            <a:ext cx="8640960" cy="55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12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7C177-73E8-F640-4DA1-06FCCD53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83A9C3F-00A6-7265-4A30-1E1BF9DC5AFD}"/>
              </a:ext>
            </a:extLst>
          </p:cNvPr>
          <p:cNvSpPr txBox="1">
            <a:spLocks/>
          </p:cNvSpPr>
          <p:nvPr/>
        </p:nvSpPr>
        <p:spPr>
          <a:xfrm>
            <a:off x="230333" y="261523"/>
            <a:ext cx="940259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ctr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2000" b="1" kern="0" dirty="0">
                <a:solidFill>
                  <a:srgbClr val="FFCC00"/>
                </a:solidFill>
                <a:latin typeface="FrontPage Pro" panose="02000503050000020004" pitchFamily="2" charset="0"/>
              </a:rPr>
              <a:t>TU-Studierendenbefragung 2025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1500" b="1" kern="0" dirty="0">
                <a:solidFill>
                  <a:schemeClr val="bg1"/>
                </a:solidFill>
                <a:latin typeface="FrontPage Pro" panose="02000503050000020004" pitchFamily="2" charset="0"/>
              </a:rPr>
              <a:t>Wir haben die Fragen – Du die Antworten.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741597-54E8-5143-ED1E-5F9E9A2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6" y="4869160"/>
            <a:ext cx="1836000" cy="183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0D4374-7258-6869-93D1-13C57D95B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432" y="908720"/>
            <a:ext cx="8640960" cy="55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3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D4B60-A42E-3B54-F62C-8BE490A02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DA62C8B-06F4-55A2-AAD2-838DFF4A1E94}"/>
              </a:ext>
            </a:extLst>
          </p:cNvPr>
          <p:cNvSpPr txBox="1">
            <a:spLocks/>
          </p:cNvSpPr>
          <p:nvPr/>
        </p:nvSpPr>
        <p:spPr>
          <a:xfrm>
            <a:off x="215037" y="261523"/>
            <a:ext cx="940259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ctr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867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2000" b="1" kern="0" dirty="0">
                <a:solidFill>
                  <a:srgbClr val="00998A"/>
                </a:solidFill>
                <a:latin typeface="FrontPage Pro" panose="02000503050000020004" pitchFamily="2" charset="0"/>
              </a:rPr>
              <a:t>TU-Studierendenbefragung 2025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1500" b="1" kern="0" dirty="0">
                <a:solidFill>
                  <a:schemeClr val="bg1"/>
                </a:solidFill>
                <a:latin typeface="FrontPage Pro" panose="02000503050000020004" pitchFamily="2" charset="0"/>
              </a:rPr>
              <a:t>Wir haben die Fragen – Du die Antworten.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55C666-8001-4588-7E75-F950C4A3F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6" y="4869160"/>
            <a:ext cx="1836000" cy="183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BE5EE2-CC69-7774-36B2-14DC65B55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432" y="908720"/>
            <a:ext cx="8640960" cy="5509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A2B15D2-9D81-9BE4-B7E3-17A0534CF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0456" y="4869160"/>
            <a:ext cx="1836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3804"/>
      </p:ext>
    </p:extLst>
  </p:cSld>
  <p:clrMapOvr>
    <a:masterClrMapping/>
  </p:clrMapOvr>
</p:sld>
</file>

<file path=ppt/theme/theme1.xml><?xml version="1.0" encoding="utf-8"?>
<a:theme xmlns:a="http://schemas.openxmlformats.org/drawingml/2006/main" name="TUDa Präsentationsvorlage">
  <a:themeElements>
    <a:clrScheme name="TU Darmstad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90D21"/>
      </a:accent1>
      <a:accent2>
        <a:srgbClr val="004E8A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45</Words>
  <Application>Microsoft Office PowerPoint</Application>
  <PresentationFormat>Breitbild</PresentationFormat>
  <Paragraphs>15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Bitstream Charter</vt:lpstr>
      <vt:lpstr>FrontPage Pro</vt:lpstr>
      <vt:lpstr>Stafford</vt:lpstr>
      <vt:lpstr>Wingdings</vt:lpstr>
      <vt:lpstr>TUDa Präsentationsvorlage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bo09baby</cp:lastModifiedBy>
  <cp:revision>327</cp:revision>
  <dcterms:created xsi:type="dcterms:W3CDTF">2009-12-23T09:42:49Z</dcterms:created>
  <dcterms:modified xsi:type="dcterms:W3CDTF">2025-04-16T08:04:39Z</dcterms:modified>
</cp:coreProperties>
</file>