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06" r:id="rId2"/>
    <p:sldId id="442" r:id="rId3"/>
  </p:sldIdLst>
  <p:sldSz cx="9144000" cy="6858000" type="screen4x3"/>
  <p:notesSz cx="7104063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2">
          <p15:clr>
            <a:srgbClr val="A4A3A4"/>
          </p15:clr>
        </p15:guide>
        <p15:guide id="2" orient="horz" pos="4020">
          <p15:clr>
            <a:srgbClr val="A4A3A4"/>
          </p15:clr>
        </p15:guide>
        <p15:guide id="3" orient="horz" pos="28">
          <p15:clr>
            <a:srgbClr val="A4A3A4"/>
          </p15:clr>
        </p15:guide>
        <p15:guide id="4" orient="horz" pos="2523">
          <p15:clr>
            <a:srgbClr val="A4A3A4"/>
          </p15:clr>
        </p15:guide>
        <p15:guide id="5" pos="249">
          <p15:clr>
            <a:srgbClr val="A4A3A4"/>
          </p15:clr>
        </p15:guide>
        <p15:guide id="6" pos="56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 userDrawn="1">
          <p15:clr>
            <a:srgbClr val="A4A3A4"/>
          </p15:clr>
        </p15:guide>
        <p15:guide id="2" pos="2250" userDrawn="1">
          <p15:clr>
            <a:srgbClr val="A4A3A4"/>
          </p15:clr>
        </p15:guide>
        <p15:guide id="3" orient="horz" pos="3365" userDrawn="1">
          <p15:clr>
            <a:srgbClr val="A4A3A4"/>
          </p15:clr>
        </p15:guide>
        <p15:guide id="4" pos="2320" userDrawn="1">
          <p15:clr>
            <a:srgbClr val="A4A3A4"/>
          </p15:clr>
        </p15:guide>
        <p15:guide id="5" orient="horz" pos="3084" userDrawn="1">
          <p15:clr>
            <a:srgbClr val="A4A3A4"/>
          </p15:clr>
        </p15:guide>
        <p15:guide id="6" pos="2171" userDrawn="1">
          <p15:clr>
            <a:srgbClr val="A4A3A4"/>
          </p15:clr>
        </p15:guide>
        <p15:guide id="7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03E"/>
    <a:srgbClr val="B5B5B5"/>
    <a:srgbClr val="0083CC"/>
    <a:srgbClr val="004E8A"/>
    <a:srgbClr val="005AA9"/>
    <a:srgbClr val="009CDA"/>
    <a:srgbClr val="000000"/>
    <a:srgbClr val="F5A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98" autoAdjust="0"/>
    <p:restoredTop sz="96404" autoAdjust="0"/>
  </p:normalViewPr>
  <p:slideViewPr>
    <p:cSldViewPr snapToObjects="1">
      <p:cViewPr varScale="1">
        <p:scale>
          <a:sx n="116" d="100"/>
          <a:sy n="116" d="100"/>
        </p:scale>
        <p:origin x="1603" y="72"/>
      </p:cViewPr>
      <p:guideLst>
        <p:guide orient="horz" pos="3022"/>
        <p:guide orient="horz" pos="4020"/>
        <p:guide orient="horz" pos="28"/>
        <p:guide orient="horz" pos="2523"/>
        <p:guide pos="249"/>
        <p:guide pos="56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98" d="100"/>
          <a:sy n="98" d="100"/>
        </p:scale>
        <p:origin x="-114" y="-378"/>
      </p:cViewPr>
      <p:guideLst>
        <p:guide orient="horz" pos="3223"/>
        <p:guide pos="2250"/>
        <p:guide orient="horz" pos="3365"/>
        <p:guide pos="2320"/>
        <p:guide orient="horz" pos="3084"/>
        <p:guide pos="2171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97683" y="432619"/>
            <a:ext cx="5597589" cy="437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3203" tIns="0" rIns="0" bIns="0" numCol="1" anchor="ctr" anchorCtr="0" compatLnSpc="1">
            <a:prstTxWarp prst="textNoShape">
              <a:avLst/>
            </a:prstTxWarp>
          </a:bodyPr>
          <a:lstStyle>
            <a:lvl1pPr defTabSz="959325">
              <a:lnSpc>
                <a:spcPts val="1371"/>
              </a:lnSpc>
              <a:defRPr sz="1000" b="1">
                <a:latin typeface="Stafford" pitchFamily="2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97683" y="9589278"/>
            <a:ext cx="1379231" cy="293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59325">
              <a:defRPr sz="1000" b="1">
                <a:latin typeface="Stafford" pitchFamily="2" charset="0"/>
              </a:defRPr>
            </a:lvl1pPr>
          </a:lstStyle>
          <a:p>
            <a:pPr>
              <a:defRPr/>
            </a:pPr>
            <a:fld id="{A6B61716-FF53-4A89-8376-A99616A442FA}" type="datetime4">
              <a:rPr lang="de-DE"/>
              <a:pPr>
                <a:defRPr/>
              </a:pPr>
              <a:t>29. September 2022</a:t>
            </a:fld>
            <a:endParaRPr lang="de-DE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576915" y="9589278"/>
            <a:ext cx="4622810" cy="293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59325">
              <a:defRPr sz="1000" b="1">
                <a:latin typeface="Stafford" pitchFamily="2" charset="0"/>
              </a:defRPr>
            </a:lvl1pPr>
          </a:lstStyle>
          <a:p>
            <a:pPr>
              <a:defRPr/>
            </a:pPr>
            <a:r>
              <a:rPr lang="de-DE"/>
              <a:t>|  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16765" y="9589278"/>
            <a:ext cx="691888" cy="293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59325">
              <a:defRPr sz="1000" b="1">
                <a:latin typeface="Stafford" pitchFamily="2" charset="0"/>
              </a:defRPr>
            </a:lvl1pPr>
          </a:lstStyle>
          <a:p>
            <a:pPr>
              <a:defRPr/>
            </a:pPr>
            <a:r>
              <a:rPr lang="de-DE"/>
              <a:t>|  </a:t>
            </a:r>
            <a:fld id="{CE241E58-792A-40C8-AA0B-4145ED3F716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pic>
        <p:nvPicPr>
          <p:cNvPr id="18438" name="Picture 6" descr="tud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4100" y="403936"/>
            <a:ext cx="964554" cy="466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97684" y="198384"/>
            <a:ext cx="6710970" cy="162531"/>
          </a:xfrm>
          <a:prstGeom prst="rect">
            <a:avLst/>
          </a:prstGeom>
          <a:solidFill>
            <a:srgbClr val="B5B5B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435" tIns="47717" rIns="95435" bIns="47717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197684" y="403935"/>
            <a:ext cx="6710970" cy="0"/>
          </a:xfrm>
          <a:prstGeom prst="line">
            <a:avLst/>
          </a:prstGeom>
          <a:noFill/>
          <a:ln w="1524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5435" tIns="47717" rIns="95435" bIns="47717"/>
          <a:lstStyle/>
          <a:p>
            <a:endParaRPr lang="de-DE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197684" y="9508007"/>
            <a:ext cx="6710970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5435" tIns="47717" rIns="95435" bIns="47717"/>
          <a:lstStyle/>
          <a:p>
            <a:endParaRPr lang="de-DE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195412" y="870014"/>
            <a:ext cx="6710970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5435" tIns="47717" rIns="95435" bIns="47717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0474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3" descr="tud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85" y="403941"/>
            <a:ext cx="969098" cy="470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95412" y="9720738"/>
            <a:ext cx="1678027" cy="51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7" tIns="47923" rIns="95847" bIns="47923" numCol="1" anchor="ctr" anchorCtr="0" compatLnSpc="1">
            <a:prstTxWarp prst="textNoShape">
              <a:avLst/>
            </a:prstTxWarp>
          </a:bodyPr>
          <a:lstStyle>
            <a:lvl1pPr defTabSz="959325">
              <a:lnSpc>
                <a:spcPts val="1371"/>
              </a:lnSpc>
              <a:defRPr sz="1000">
                <a:latin typeface="Stafford" pitchFamily="2" charset="0"/>
              </a:defRPr>
            </a:lvl1pPr>
          </a:lstStyle>
          <a:p>
            <a:pPr>
              <a:defRPr/>
            </a:pPr>
            <a:fld id="{A6201099-D969-44EE-A383-A581AF867043}" type="datetime4">
              <a:rPr lang="de-DE"/>
              <a:pPr>
                <a:defRPr/>
              </a:pPr>
              <a:t>29. September 2022</a:t>
            </a:fld>
            <a:endParaRPr lang="de-DE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0950" y="1031875"/>
            <a:ext cx="4587875" cy="3441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97685" y="4794641"/>
            <a:ext cx="6708698" cy="479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7" tIns="47923" rIns="95847" bIns="479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873439" y="9720738"/>
            <a:ext cx="4251303" cy="51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7" tIns="47923" rIns="95847" bIns="47923" numCol="1" anchor="ctr" anchorCtr="0" compatLnSpc="1">
            <a:prstTxWarp prst="textNoShape">
              <a:avLst/>
            </a:prstTxWarp>
          </a:bodyPr>
          <a:lstStyle>
            <a:lvl1pPr defTabSz="959325">
              <a:lnSpc>
                <a:spcPts val="1371"/>
              </a:lnSpc>
              <a:defRPr sz="1000">
                <a:latin typeface="Stafford" pitchFamily="2" charset="0"/>
              </a:defRPr>
            </a:lvl1pPr>
          </a:lstStyle>
          <a:p>
            <a:pPr>
              <a:defRPr/>
            </a:pPr>
            <a:r>
              <a:rPr lang="de-DE"/>
              <a:t>|  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124743" y="9720738"/>
            <a:ext cx="978185" cy="51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7" tIns="47923" rIns="95847" bIns="47923" numCol="1" anchor="ctr" anchorCtr="0" compatLnSpc="1">
            <a:prstTxWarp prst="textNoShape">
              <a:avLst/>
            </a:prstTxWarp>
          </a:bodyPr>
          <a:lstStyle>
            <a:lvl1pPr algn="r" defTabSz="959325">
              <a:lnSpc>
                <a:spcPts val="1371"/>
              </a:lnSpc>
              <a:defRPr sz="1000">
                <a:latin typeface="Stafford" pitchFamily="2" charset="0"/>
              </a:defRPr>
            </a:lvl1pPr>
          </a:lstStyle>
          <a:p>
            <a:pPr>
              <a:defRPr/>
            </a:pPr>
            <a:r>
              <a:rPr lang="de-DE"/>
              <a:t>|  </a:t>
            </a:r>
            <a:fld id="{CBB09741-AD03-4F8B-AF1A-C3F3A1E6B98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197683" y="432622"/>
            <a:ext cx="5597589" cy="442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3203" tIns="0" rIns="0" bIns="0" anchor="ctr"/>
          <a:lstStyle>
            <a:lvl1pPr defTabSz="9525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525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525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525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525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ts val="1373"/>
              </a:lnSpc>
              <a:defRPr/>
            </a:pPr>
            <a:endParaRPr lang="de-DE" altLang="de-DE" sz="1000" b="1">
              <a:latin typeface="Stafford" pitchFamily="2" charset="0"/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197684" y="198384"/>
            <a:ext cx="6710970" cy="162531"/>
          </a:xfrm>
          <a:prstGeom prst="rect">
            <a:avLst/>
          </a:prstGeom>
          <a:solidFill>
            <a:srgbClr val="B5B5B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435" tIns="47717" rIns="95435" bIns="47717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197684" y="403935"/>
            <a:ext cx="6710970" cy="0"/>
          </a:xfrm>
          <a:prstGeom prst="line">
            <a:avLst/>
          </a:prstGeom>
          <a:noFill/>
          <a:ln w="1524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5435" tIns="47717" rIns="95435" bIns="47717"/>
          <a:lstStyle/>
          <a:p>
            <a:endParaRPr lang="de-DE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197684" y="874794"/>
            <a:ext cx="6710970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5435" tIns="47717" rIns="95435" bIns="47717"/>
          <a:lstStyle/>
          <a:p>
            <a:endParaRPr lang="de-DE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197684" y="9720732"/>
            <a:ext cx="6710970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5435" tIns="47717" rIns="95435" bIns="47717"/>
          <a:lstStyle/>
          <a:p>
            <a:endParaRPr lang="de-DE"/>
          </a:p>
        </p:txBody>
      </p:sp>
      <p:sp>
        <p:nvSpPr>
          <p:cNvPr id="15373" name="Line 14"/>
          <p:cNvSpPr>
            <a:spLocks noChangeShapeType="1"/>
          </p:cNvSpPr>
          <p:nvPr/>
        </p:nvSpPr>
        <p:spPr bwMode="auto">
          <a:xfrm>
            <a:off x="195412" y="4596255"/>
            <a:ext cx="6710970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5435" tIns="47717" rIns="95435" bIns="47717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831734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1pPr>
    <a:lvl2pPr marL="457200" algn="l" rtl="0" eaLnBrk="0" fontAlgn="base" hangingPunct="0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2pPr>
    <a:lvl3pPr marL="914400" algn="l" rtl="0" eaLnBrk="0" fontAlgn="base" hangingPunct="0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3pPr>
    <a:lvl4pPr marL="1371600" algn="l" rtl="0" eaLnBrk="0" fontAlgn="base" hangingPunct="0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4pPr>
    <a:lvl5pPr marL="1828800" algn="l" rtl="0" eaLnBrk="0" fontAlgn="base" hangingPunct="0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>
              <a:latin typeface="Bitstream Charter"/>
            </a:endParaRPr>
          </a:p>
        </p:txBody>
      </p:sp>
      <p:sp>
        <p:nvSpPr>
          <p:cNvPr id="16388" name="Datumsplatzhalt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7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75475" indent="-298259" defTabSz="9577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93038" indent="-238607" defTabSz="9577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70252" indent="-238607" defTabSz="9577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47468" indent="-238607" defTabSz="9577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4682" indent="-238607" defTabSz="957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101898" indent="-238607" defTabSz="957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79112" indent="-238607" defTabSz="957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56328" indent="-238607" defTabSz="957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8CA2A00-3BC8-4E55-BA9B-6848A6ED1E6E}" type="datetime4">
              <a:rPr lang="de-DE" smtClean="0">
                <a:latin typeface="Stafford" pitchFamily="2" charset="0"/>
              </a:rPr>
              <a:pPr eaLnBrk="1" hangingPunct="1"/>
              <a:t>29. September 2022</a:t>
            </a:fld>
            <a:endParaRPr lang="de-DE" dirty="0">
              <a:latin typeface="Stafford" pitchFamily="2" charset="0"/>
            </a:endParaRPr>
          </a:p>
        </p:txBody>
      </p:sp>
      <p:sp>
        <p:nvSpPr>
          <p:cNvPr id="16389" name="Fußzeilenplatzhalt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7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75475" indent="-298259" defTabSz="9577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93038" indent="-238607" defTabSz="9577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70252" indent="-238607" defTabSz="9577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47468" indent="-238607" defTabSz="9577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4682" indent="-238607" defTabSz="957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101898" indent="-238607" defTabSz="957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79112" indent="-238607" defTabSz="957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56328" indent="-238607" defTabSz="957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DE" dirty="0">
                <a:latin typeface="Stafford" pitchFamily="2" charset="0"/>
              </a:rPr>
              <a:t>|  </a:t>
            </a:r>
          </a:p>
        </p:txBody>
      </p:sp>
      <p:sp>
        <p:nvSpPr>
          <p:cNvPr id="16390" name="Foliennummernplatzhalt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7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75475" indent="-298259" defTabSz="9577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93038" indent="-238607" defTabSz="9577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70252" indent="-238607" defTabSz="9577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47468" indent="-238607" defTabSz="9577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4682" indent="-238607" defTabSz="957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101898" indent="-238607" defTabSz="957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79112" indent="-238607" defTabSz="957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56328" indent="-238607" defTabSz="957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DE" dirty="0">
                <a:latin typeface="Stafford" pitchFamily="2" charset="0"/>
              </a:rPr>
              <a:t>|  </a:t>
            </a:r>
            <a:fld id="{81004816-06F8-4699-B74E-D0D376F89084}" type="slidenum">
              <a:rPr lang="de-DE" smtClean="0">
                <a:latin typeface="Stafford" pitchFamily="2" charset="0"/>
              </a:rPr>
              <a:pPr eaLnBrk="1" hangingPunct="1"/>
              <a:t>1</a:t>
            </a:fld>
            <a:endParaRPr lang="de-DE" dirty="0">
              <a:latin typeface="Staffo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663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>
              <a:latin typeface="Bitstream Charter"/>
            </a:endParaRPr>
          </a:p>
        </p:txBody>
      </p:sp>
      <p:sp>
        <p:nvSpPr>
          <p:cNvPr id="16388" name="Datumsplatzhalt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7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75475" indent="-298259" defTabSz="9577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93038" indent="-238607" defTabSz="9577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70252" indent="-238607" defTabSz="9577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47468" indent="-238607" defTabSz="9577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4682" indent="-238607" defTabSz="957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101898" indent="-238607" defTabSz="957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79112" indent="-238607" defTabSz="957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56328" indent="-238607" defTabSz="957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8CA2A00-3BC8-4E55-BA9B-6848A6ED1E6E}" type="datetime4">
              <a:rPr lang="de-DE" smtClean="0">
                <a:latin typeface="Stafford" pitchFamily="2" charset="0"/>
              </a:rPr>
              <a:pPr eaLnBrk="1" hangingPunct="1"/>
              <a:t>29. September 2022</a:t>
            </a:fld>
            <a:endParaRPr lang="de-DE" dirty="0">
              <a:latin typeface="Stafford" pitchFamily="2" charset="0"/>
            </a:endParaRPr>
          </a:p>
        </p:txBody>
      </p:sp>
      <p:sp>
        <p:nvSpPr>
          <p:cNvPr id="16389" name="Fußzeilenplatzhalt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7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75475" indent="-298259" defTabSz="9577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93038" indent="-238607" defTabSz="9577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70252" indent="-238607" defTabSz="9577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47468" indent="-238607" defTabSz="9577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4682" indent="-238607" defTabSz="957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101898" indent="-238607" defTabSz="957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79112" indent="-238607" defTabSz="957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56328" indent="-238607" defTabSz="957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DE" dirty="0">
                <a:latin typeface="Stafford" pitchFamily="2" charset="0"/>
              </a:rPr>
              <a:t>|  </a:t>
            </a:r>
          </a:p>
        </p:txBody>
      </p:sp>
      <p:sp>
        <p:nvSpPr>
          <p:cNvPr id="16390" name="Foliennummernplatzhalt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7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75475" indent="-298259" defTabSz="9577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93038" indent="-238607" defTabSz="9577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70252" indent="-238607" defTabSz="9577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47468" indent="-238607" defTabSz="95774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4682" indent="-238607" defTabSz="957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101898" indent="-238607" defTabSz="957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79112" indent="-238607" defTabSz="957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56328" indent="-238607" defTabSz="9577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DE" dirty="0">
                <a:latin typeface="Stafford" pitchFamily="2" charset="0"/>
              </a:rPr>
              <a:t>|  </a:t>
            </a:r>
            <a:fld id="{81004816-06F8-4699-B74E-D0D376F89084}" type="slidenum">
              <a:rPr lang="de-DE" smtClean="0">
                <a:latin typeface="Stafford" pitchFamily="2" charset="0"/>
              </a:rPr>
              <a:pPr eaLnBrk="1" hangingPunct="1"/>
              <a:t>2</a:t>
            </a:fld>
            <a:endParaRPr lang="de-DE" dirty="0">
              <a:latin typeface="Staffo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452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0825" y="368300"/>
            <a:ext cx="8642350" cy="1799705"/>
          </a:xfrm>
          <a:prstGeom prst="rect">
            <a:avLst/>
          </a:prstGeom>
          <a:solidFill>
            <a:srgbClr val="005AA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250825" y="196850"/>
            <a:ext cx="8642350" cy="144463"/>
          </a:xfrm>
          <a:prstGeom prst="rect">
            <a:avLst/>
          </a:prstGeom>
          <a:solidFill>
            <a:srgbClr val="005AA9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pic>
        <p:nvPicPr>
          <p:cNvPr id="6" name="Picture 9" descr="tud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53"/>
          <a:stretch>
            <a:fillRect/>
          </a:stretch>
        </p:blipFill>
        <p:spPr bwMode="auto">
          <a:xfrm>
            <a:off x="7172325" y="476597"/>
            <a:ext cx="18732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252413" y="6489700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" name="Line 15"/>
          <p:cNvSpPr>
            <a:spLocks noChangeShapeType="1"/>
          </p:cNvSpPr>
          <p:nvPr/>
        </p:nvSpPr>
        <p:spPr bwMode="auto">
          <a:xfrm>
            <a:off x="252413" y="6489700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250825" y="360363"/>
            <a:ext cx="8640763" cy="142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250825" y="2157908"/>
            <a:ext cx="8640763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pic>
        <p:nvPicPr>
          <p:cNvPr id="11" name="Grafik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9075" y="1340768"/>
            <a:ext cx="1154113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957282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575895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3"/>
          <p:cNvSpPr>
            <a:spLocks noChangeArrowheads="1"/>
          </p:cNvSpPr>
          <p:nvPr/>
        </p:nvSpPr>
        <p:spPr bwMode="auto">
          <a:xfrm>
            <a:off x="250825" y="368300"/>
            <a:ext cx="864235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488950"/>
            <a:ext cx="68770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592263"/>
            <a:ext cx="8640763" cy="478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9" name="Rectangle 8"/>
          <p:cNvSpPr>
            <a:spLocks noChangeArrowheads="1"/>
          </p:cNvSpPr>
          <p:nvPr/>
        </p:nvSpPr>
        <p:spPr bwMode="auto">
          <a:xfrm>
            <a:off x="250825" y="196850"/>
            <a:ext cx="8642350" cy="144463"/>
          </a:xfrm>
          <a:prstGeom prst="rect">
            <a:avLst/>
          </a:prstGeom>
          <a:solidFill>
            <a:srgbClr val="005AA9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sp>
        <p:nvSpPr>
          <p:cNvPr id="1030" name="Line 14"/>
          <p:cNvSpPr>
            <a:spLocks noChangeShapeType="1"/>
          </p:cNvSpPr>
          <p:nvPr/>
        </p:nvSpPr>
        <p:spPr bwMode="auto">
          <a:xfrm>
            <a:off x="250825" y="1449388"/>
            <a:ext cx="8640763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1" name="Line 15"/>
          <p:cNvSpPr>
            <a:spLocks noChangeShapeType="1"/>
          </p:cNvSpPr>
          <p:nvPr/>
        </p:nvSpPr>
        <p:spPr bwMode="auto">
          <a:xfrm>
            <a:off x="252413" y="6489700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2" name="Rectangle 16"/>
          <p:cNvSpPr>
            <a:spLocks noChangeArrowheads="1"/>
          </p:cNvSpPr>
          <p:nvPr/>
        </p:nvSpPr>
        <p:spPr bwMode="auto">
          <a:xfrm>
            <a:off x="250825" y="366713"/>
            <a:ext cx="8640763" cy="142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sp>
        <p:nvSpPr>
          <p:cNvPr id="1033" name="Textfeld 1"/>
          <p:cNvSpPr txBox="1">
            <a:spLocks noChangeArrowheads="1"/>
          </p:cNvSpPr>
          <p:nvPr/>
        </p:nvSpPr>
        <p:spPr bwMode="auto">
          <a:xfrm>
            <a:off x="323850" y="6524625"/>
            <a:ext cx="838993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altLang="de-DE" sz="1100" dirty="0"/>
              <a:t>Technische Universität Darmstadt  |  Hochschuldidaktische Arbeitsstelle  |  Folie </a:t>
            </a:r>
            <a:fld id="{2AB9D8E1-2EFD-48EF-98D1-AD179F3E23FF}" type="slidenum">
              <a:rPr lang="de-DE" altLang="de-DE" sz="1100" smtClean="0"/>
              <a:pPr eaLnBrk="1" hangingPunct="1">
                <a:defRPr/>
              </a:pPr>
              <a:t>‹Nr.›</a:t>
            </a:fld>
            <a:endParaRPr lang="de-DE" sz="1100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A9AFD06-AFF1-491B-BE48-B3A26ECE18FF}" type="datetimeFigureOut">
              <a:rPr lang="de-DE"/>
              <a:pPr>
                <a:defRPr/>
              </a:pPr>
              <a:t>29.09.2022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DD9AEE-65D6-4B23-B925-BAC74DB99A5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5" r:id="rId1"/>
    <p:sldLayoutId id="2147484076" r:id="rId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179388" indent="-179388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349250" indent="-1682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538163" indent="-18732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717550" indent="-173038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908050" indent="-188913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13652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18224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22796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27368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1p.de/LV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1p.de/LV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Untertitel 2"/>
          <p:cNvSpPr>
            <a:spLocks noGrp="1"/>
          </p:cNvSpPr>
          <p:nvPr>
            <p:ph type="subTitle" idx="4294967295"/>
          </p:nvPr>
        </p:nvSpPr>
        <p:spPr>
          <a:xfrm>
            <a:off x="349833" y="2232025"/>
            <a:ext cx="4654215" cy="1845047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de-DE" altLang="de-DE" sz="2400" kern="1200" dirty="0">
                <a:latin typeface="Tahoma" pitchFamily="34" charset="0"/>
                <a:ea typeface="Tahoma" pitchFamily="34" charset="0"/>
                <a:cs typeface="Tahoma" pitchFamily="34" charset="0"/>
              </a:rPr>
              <a:t>Bitte scannen Sie den QR-Code oder nutzen Sie die unten genannten Zugangsdaten, um per Browser auf die Umfrage zuzugreifen.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908050"/>
            <a:ext cx="6229449" cy="838200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de-DE" spc="-6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DE" spc="-6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sz="3100" spc="-60" dirty="0"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Online-Evaluation Ihrer Lehrveranstaltung</a:t>
            </a:r>
            <a:br>
              <a:rPr lang="de-DE" sz="3100" dirty="0"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</a:br>
            <a:br>
              <a:rPr lang="de-DE" dirty="0"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</a:br>
            <a:endParaRPr lang="de-DE" spc="-6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49832" y="4437112"/>
            <a:ext cx="4870239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de-DE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URL: </a:t>
            </a:r>
            <a:r>
              <a:rPr lang="de-DE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https://t1p.de/LVE</a:t>
            </a:r>
            <a:endParaRPr lang="de-DE" sz="2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eaLnBrk="0" hangingPunct="0">
              <a:defRPr/>
            </a:pPr>
            <a:endParaRPr lang="de-DE" i="1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de-DE" sz="24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LOSUNG: </a:t>
            </a:r>
            <a:r>
              <a:rPr lang="de-DE" sz="2400" b="1" i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Bitte Losung ergänzen</a:t>
            </a:r>
            <a:endParaRPr lang="de-DE" sz="2400" i="1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A540BC9-9A3E-46B4-9927-4BAA488AD0F7}"/>
              </a:ext>
            </a:extLst>
          </p:cNvPr>
          <p:cNvSpPr txBox="1"/>
          <p:nvPr/>
        </p:nvSpPr>
        <p:spPr>
          <a:xfrm>
            <a:off x="5220072" y="2445816"/>
            <a:ext cx="3672408" cy="3416320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QR-Code per Rechtsklick aus Mail kopieren und einfügen. Größe bitte anpassen und über dieses Feld legen. 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44494E5-9FFE-4C40-9DF7-8FA0651B6A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408022"/>
            <a:ext cx="3888432" cy="388843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Untertitel 2"/>
          <p:cNvSpPr>
            <a:spLocks noGrp="1"/>
          </p:cNvSpPr>
          <p:nvPr>
            <p:ph type="subTitle" idx="4294967295"/>
          </p:nvPr>
        </p:nvSpPr>
        <p:spPr>
          <a:xfrm>
            <a:off x="349833" y="2232025"/>
            <a:ext cx="4213225" cy="1845047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de-DE" altLang="de-DE" sz="2400" kern="1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Please</a:t>
            </a:r>
            <a:r>
              <a:rPr lang="de-DE" altLang="de-DE" sz="2400" kern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altLang="de-DE" sz="2400" kern="1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scan</a:t>
            </a:r>
            <a:r>
              <a:rPr lang="de-DE" altLang="de-DE" sz="2400" kern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altLang="de-DE" sz="2400" kern="1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the</a:t>
            </a:r>
            <a:r>
              <a:rPr lang="de-DE" altLang="de-DE" sz="2400" kern="1200" dirty="0">
                <a:latin typeface="Tahoma" pitchFamily="34" charset="0"/>
                <a:ea typeface="Tahoma" pitchFamily="34" charset="0"/>
                <a:cs typeface="Tahoma" pitchFamily="34" charset="0"/>
              </a:rPr>
              <a:t> QR-Code </a:t>
            </a:r>
            <a:r>
              <a:rPr lang="de-DE" altLang="de-DE" sz="2400" kern="1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or</a:t>
            </a:r>
            <a:r>
              <a:rPr lang="de-DE" altLang="de-DE" sz="2400" kern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altLang="de-DE" sz="2400" kern="1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enter</a:t>
            </a:r>
            <a:r>
              <a:rPr lang="de-DE" altLang="de-DE" sz="2400" kern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altLang="de-DE" sz="2400" kern="1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the</a:t>
            </a:r>
            <a:r>
              <a:rPr lang="de-DE" altLang="de-DE" sz="2400" kern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altLang="de-DE" sz="2400" kern="1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given</a:t>
            </a:r>
            <a:r>
              <a:rPr lang="de-DE" altLang="de-DE" sz="2400" kern="1200" dirty="0">
                <a:latin typeface="Tahoma" pitchFamily="34" charset="0"/>
                <a:ea typeface="Tahoma" pitchFamily="34" charset="0"/>
                <a:cs typeface="Tahoma" pitchFamily="34" charset="0"/>
              </a:rPr>
              <a:t> link </a:t>
            </a:r>
            <a:r>
              <a:rPr lang="de-DE" altLang="de-DE" sz="2400" kern="1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into</a:t>
            </a:r>
            <a:r>
              <a:rPr lang="de-DE" altLang="de-DE" sz="2400" kern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altLang="de-DE" sz="2400" kern="1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the</a:t>
            </a:r>
            <a:r>
              <a:rPr lang="de-DE" altLang="de-DE" sz="2400" kern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altLang="de-DE" sz="2400" kern="1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browser</a:t>
            </a:r>
            <a:r>
              <a:rPr lang="de-DE" altLang="de-DE" sz="2400" kern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altLang="de-DE" sz="2400" kern="1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of</a:t>
            </a:r>
            <a:r>
              <a:rPr lang="de-DE" altLang="de-DE" sz="2400" kern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altLang="de-DE" sz="2400" kern="1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your</a:t>
            </a:r>
            <a:r>
              <a:rPr lang="de-DE" altLang="de-DE" sz="2400" kern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altLang="de-DE" sz="2400" kern="1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device</a:t>
            </a:r>
            <a:r>
              <a:rPr lang="de-DE" altLang="de-DE" sz="2400" kern="1200" dirty="0">
                <a:latin typeface="Tahoma" pitchFamily="34" charset="0"/>
                <a:ea typeface="Tahoma" pitchFamily="34" charset="0"/>
                <a:cs typeface="Tahoma" pitchFamily="34" charset="0"/>
              </a:rPr>
              <a:t>. Use </a:t>
            </a:r>
            <a:r>
              <a:rPr lang="de-DE" altLang="de-DE" sz="2400" kern="1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the</a:t>
            </a:r>
            <a:r>
              <a:rPr lang="de-DE" altLang="de-DE" sz="2400" kern="1200" dirty="0">
                <a:latin typeface="Tahoma" pitchFamily="34" charset="0"/>
                <a:ea typeface="Tahoma" pitchFamily="34" charset="0"/>
                <a:cs typeface="Tahoma" pitchFamily="34" charset="0"/>
              </a:rPr>
              <a:t> „Losung“ </a:t>
            </a:r>
            <a:r>
              <a:rPr lang="de-DE" altLang="de-DE" sz="2400" kern="1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to</a:t>
            </a:r>
            <a:r>
              <a:rPr lang="de-DE" altLang="de-DE" sz="2400" kern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altLang="de-DE" sz="2400" kern="1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start</a:t>
            </a:r>
            <a:r>
              <a:rPr lang="de-DE" altLang="de-DE" sz="2400" kern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altLang="de-DE" sz="2400" kern="1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the</a:t>
            </a:r>
            <a:r>
              <a:rPr lang="de-DE" altLang="de-DE" sz="2400" kern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altLang="de-DE" sz="2400" kern="1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survey</a:t>
            </a:r>
            <a:r>
              <a:rPr lang="de-DE" altLang="de-DE" sz="2400" kern="1200" dirty="0">
                <a:latin typeface="Tahoma" pitchFamily="34" charset="0"/>
                <a:ea typeface="Tahoma" pitchFamily="34" charset="0"/>
                <a:cs typeface="Tahoma" pitchFamily="34" charset="0"/>
              </a:rPr>
              <a:t>.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8775" y="873224"/>
            <a:ext cx="6229449" cy="838200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de-DE" spc="-6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DE" spc="-6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sz="3100" spc="-60" dirty="0"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Online </a:t>
            </a:r>
            <a:r>
              <a:rPr lang="de-DE" sz="3100" spc="-60" dirty="0" err="1"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course</a:t>
            </a:r>
            <a:r>
              <a:rPr lang="de-DE" sz="3100" spc="-60" dirty="0"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  <a:t> evaluation</a:t>
            </a:r>
            <a:br>
              <a:rPr lang="de-DE" sz="3100" dirty="0"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</a:br>
            <a:br>
              <a:rPr lang="de-DE" dirty="0"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</a:rPr>
            </a:br>
            <a:endParaRPr lang="de-DE" spc="-6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35360" y="4333875"/>
            <a:ext cx="4870239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de-DE" sz="28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URL:</a:t>
            </a:r>
            <a:r>
              <a:rPr lang="de-DE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https://t1p.de/LVE</a:t>
            </a:r>
            <a:endParaRPr lang="de-DE" sz="2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eaLnBrk="0" hangingPunct="0">
              <a:defRPr/>
            </a:pPr>
            <a:endParaRPr lang="de-DE" i="1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5E76659-1BC1-4A0E-898B-F01A780EC9BD}"/>
              </a:ext>
            </a:extLst>
          </p:cNvPr>
          <p:cNvSpPr txBox="1"/>
          <p:nvPr/>
        </p:nvSpPr>
        <p:spPr>
          <a:xfrm>
            <a:off x="241820" y="5473967"/>
            <a:ext cx="48702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de-DE" sz="36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„LOSUNG“: </a:t>
            </a:r>
            <a:r>
              <a:rPr lang="de-DE" sz="20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Please</a:t>
            </a:r>
            <a:r>
              <a:rPr lang="de-DE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enter</a:t>
            </a:r>
            <a:r>
              <a:rPr lang="de-DE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password</a:t>
            </a:r>
            <a:endParaRPr lang="de-DE" sz="36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A540BC9-9A3E-46B4-9927-4BAA488AD0F7}"/>
              </a:ext>
            </a:extLst>
          </p:cNvPr>
          <p:cNvSpPr txBox="1"/>
          <p:nvPr/>
        </p:nvSpPr>
        <p:spPr>
          <a:xfrm>
            <a:off x="5203177" y="2492896"/>
            <a:ext cx="3672408" cy="3416320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dirty="0"/>
              <a:t>Copy and paste QR code from mail by right click. Please adjust size and put it over this field.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0FBDA436-DF2C-4C8C-B05A-F91F0D17AA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547" y="2377226"/>
            <a:ext cx="3888432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538508"/>
      </p:ext>
    </p:extLst>
  </p:cSld>
  <p:clrMapOvr>
    <a:masterClrMapping/>
  </p:clrMapOvr>
</p:sld>
</file>

<file path=ppt/theme/theme1.xml><?xml version="1.0" encoding="utf-8"?>
<a:theme xmlns:a="http://schemas.openxmlformats.org/drawingml/2006/main" name="Präsentationsvorlage CI neu">
  <a:themeElements>
    <a:clrScheme name="Farbschema Evaluation">
      <a:dk1>
        <a:sysClr val="windowText" lastClr="000000"/>
      </a:dk1>
      <a:lt1>
        <a:sysClr val="window" lastClr="FFFFFF"/>
      </a:lt1>
      <a:dk2>
        <a:srgbClr val="005AA9"/>
      </a:dk2>
      <a:lt2>
        <a:srgbClr val="0083CC"/>
      </a:lt2>
      <a:accent1>
        <a:srgbClr val="005AA9"/>
      </a:accent1>
      <a:accent2>
        <a:srgbClr val="C9D400"/>
      </a:accent2>
      <a:accent3>
        <a:srgbClr val="A60084"/>
      </a:accent3>
      <a:accent4>
        <a:srgbClr val="FDCA00"/>
      </a:accent4>
      <a:accent5>
        <a:srgbClr val="721085"/>
      </a:accent5>
      <a:accent6>
        <a:srgbClr val="009D81"/>
      </a:accent6>
      <a:hlink>
        <a:srgbClr val="005AA9"/>
      </a:hlink>
      <a:folHlink>
        <a:srgbClr val="005AA9"/>
      </a:folHlink>
    </a:clrScheme>
    <a:fontScheme name="Präsentationsvorlage CI ne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äsentationsvorlage CI neu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svorlage CI neu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svorlage CI neu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svorlage CI neu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svorlage CI neu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svorlage CI neu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svorlage CI neu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svorlage CI neu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svorlage CI neu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svorlage CI neu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svorlage CI neu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svorlage CI neu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Präsentationsvorlage CI neu</Template>
  <TotalTime>0</TotalTime>
  <Words>137</Words>
  <Application>Microsoft Office PowerPoint</Application>
  <PresentationFormat>Bildschirmpräsentation (4:3)</PresentationFormat>
  <Paragraphs>30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9" baseType="lpstr">
      <vt:lpstr>Arial</vt:lpstr>
      <vt:lpstr>Bitstream Charter</vt:lpstr>
      <vt:lpstr>Calibri</vt:lpstr>
      <vt:lpstr>Stafford</vt:lpstr>
      <vt:lpstr>Tahoma</vt:lpstr>
      <vt:lpstr>Wingdings</vt:lpstr>
      <vt:lpstr>Präsentationsvorlage CI neu</vt:lpstr>
      <vt:lpstr>  Online-Evaluation Ihrer Lehrveranstaltung  </vt:lpstr>
      <vt:lpstr>  Online course evaluation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beck/blank</dc:creator>
  <cp:lastModifiedBy>Yvonne Kirschner</cp:lastModifiedBy>
  <cp:revision>817</cp:revision>
  <cp:lastPrinted>2020-03-18T12:34:37Z</cp:lastPrinted>
  <dcterms:created xsi:type="dcterms:W3CDTF">2008-08-14T15:41:08Z</dcterms:created>
  <dcterms:modified xsi:type="dcterms:W3CDTF">2022-09-29T10:14:19Z</dcterms:modified>
</cp:coreProperties>
</file>